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hr5FnISsvk+R89hrodwT7SMSPZ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AAF847D-F4A8-4D06-8FA7-4FAC0839A923}">
  <a:tblStyle styleId="{6AAF847D-F4A8-4D06-8FA7-4FAC0839A923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42875" y="768350"/>
            <a:ext cx="6818313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251291" y="585405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89" name="Google Shape;89;p1"/>
          <p:cNvGraphicFramePr/>
          <p:nvPr/>
        </p:nvGraphicFramePr>
        <p:xfrm>
          <a:off x="198266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{6AAF847D-F4A8-4D06-8FA7-4FAC0839A923}</a:tableStyleId>
              </a:tblPr>
              <a:tblGrid>
                <a:gridCol w="3847300"/>
                <a:gridCol w="3991175"/>
                <a:gridCol w="3975950"/>
              </a:tblGrid>
              <a:tr h="670600"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IMPACTOS EN LA RELACIÓN CON LA CLIENTELA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84975" marB="84975" marR="169975" marL="16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7B6"/>
                    </a:solidFill>
                  </a:tcPr>
                </a:tc>
                <a:tc hMerge="1"/>
                <a:tc hMerge="1"/>
              </a:tr>
              <a:tr h="747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GÉNERO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1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AMBIENTAL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5331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¿Utilizáis un lenguaje inclusivo y accesible para colectivos con diversidad funcional? 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¿Fomentáis la participación de vuestras clientas en vuestro proyecto, dándoles espacio para comunicar sus necesidades?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tiene en cuenta la brecha tecnológica?</a:t>
                      </a:r>
                      <a:endParaRPr sz="1800" u="none" cap="none" strike="noStrike"/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2E6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¿Utilizáis un lenguaje no sexista?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visibiliza el trabajo realizado?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¿Ofrecéis una atención (dentro y fuera) desde los cuidados?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300"/>
                        <a:buFont typeface="Calibri"/>
                        <a:buNone/>
                      </a:pPr>
                      <a:r>
                        <a:t/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C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¿Los materiales utilizados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para daros a conocer son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reciclados o reutilizados?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200"/>
                        <a:buFont typeface="Calibri"/>
                        <a:buNone/>
                      </a:pPr>
                      <a:r>
                        <a:t/>
                      </a:r>
                      <a:endParaRPr b="0" i="0" sz="2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¿Os comunicáis con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vuestras clientas de una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forma consciente y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Calibri"/>
                        <a:buNone/>
                      </a:pPr>
                      <a:r>
                        <a:rPr b="0" i="0" lang="es-ES" sz="2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eficiente?</a:t>
                      </a:r>
                      <a:endParaRPr b="0" i="0" sz="33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F4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2023-09-04T10:45:35Z</dcterms:created>
  <dc:creator>Euskadi</dc:creator>
</cp:coreProperties>
</file>