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r5FnISsvk+R89hrodwT7SMSPZ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AF847D-F4A8-4D06-8FA7-4FAC0839A923}">
  <a:tblStyle styleId="{6AAF847D-F4A8-4D06-8FA7-4FAC0839A92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251291" y="585405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9" name="Google Shape;89;p1"/>
          <p:cNvGraphicFramePr/>
          <p:nvPr/>
        </p:nvGraphicFramePr>
        <p:xfrm>
          <a:off x="198266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{6AAF847D-F4A8-4D06-8FA7-4FAC0839A923}</a:tableStyleId>
              </a:tblPr>
              <a:tblGrid>
                <a:gridCol w="3847300"/>
                <a:gridCol w="3991175"/>
                <a:gridCol w="3975950"/>
              </a:tblGrid>
              <a:tr h="6706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 RELACIÓN CON LA CLIENTELA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747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5331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¿Utilizáis un lenguaje inclusivo y accesible para colectivos con diversidad funcional? 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¿Fomentáis la participación de vuestras clientas en vuestro proyecto, dándoles espacio para comunicar sus necesidades?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tiene en cuenta la brecha tecnológica?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¿Utilizáis un lenguaje no sexista?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visibiliza el trabajo realizado?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¿Ofrecéis una atención (dentro y fuera) desde los cuidados?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t/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¿Los materiales utilizados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 daros a conocer son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reciclados o reutilizados?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¿Os comunicáis con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vuestras clientas de una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forma consciente y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eficiente?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