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7" roundtripDataSignature="AMtx7mjdCQsTkVu11xOyatrPURhP4JIqF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57B12F0-F5F4-43F5-8A8B-E66766A5C29B}">
  <a:tblStyle styleId="{A57B12F0-F5F4-43F5-8A8B-E66766A5C29B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710400" y="4861425"/>
            <a:ext cx="5683225" cy="46055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42875" y="768350"/>
            <a:ext cx="6818313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" name="Google Shape;88;p1"/>
          <p:cNvGraphicFramePr/>
          <p:nvPr/>
        </p:nvGraphicFramePr>
        <p:xfrm>
          <a:off x="181343" y="25845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{A57B12F0-F5F4-43F5-8A8B-E66766A5C29B}</a:tableStyleId>
              </a:tblPr>
              <a:tblGrid>
                <a:gridCol w="4011825"/>
                <a:gridCol w="3938275"/>
                <a:gridCol w="3954975"/>
              </a:tblGrid>
              <a:tr h="670900">
                <a:tc grid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1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IMPACTOS SEGMENTACIÓN DE CLIENTES</a:t>
                      </a:r>
                      <a:endParaRPr b="0" i="0" sz="33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84475" marB="84475" marR="168925" marL="1689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7B6"/>
                    </a:solidFill>
                  </a:tcPr>
                </a:tc>
                <a:tc hMerge="1"/>
                <a:tc hMerge="1"/>
              </a:tr>
              <a:tr h="7476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1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SOCIAL</a:t>
                      </a:r>
                      <a:endParaRPr b="0" i="0" sz="33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7325" marB="117325" marR="117325" marL="1173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1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GÉNERO</a:t>
                      </a:r>
                      <a:endParaRPr b="0" i="0" sz="33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7325" marB="117325" marR="117325" marL="1173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1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AMBIENTAL</a:t>
                      </a:r>
                      <a:endParaRPr b="0" i="0" sz="33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7325" marB="117325" marR="117325" marL="1173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50887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¿Se tiene en cuenta a colectivos con dificultades o con necesidades específicas?</a:t>
                      </a:r>
                      <a:endParaRPr b="0" i="0" sz="33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0" i="0" lang="es-E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br>
                        <a:rPr b="0" i="0" lang="es-ES" sz="33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¿De qué manera se les puede incluir en vuestro proyecto?</a:t>
                      </a:r>
                      <a:endParaRPr b="0" i="0" sz="33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7325" marB="117325" marR="117325" marL="1173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2E6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¿El producto o servicio colabora en la conciliación de la vida de vuestras clientas? 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¿Habéis tenido en cuenta los usos del tiempo por género a la hora de fijar los horarios de atención al cliente?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¿Es un espacio abierto a todas las personas y transgeneracional?</a:t>
                      </a:r>
                      <a:endParaRPr b="0" i="0" sz="33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7325" marB="117325" marR="117325" marL="1173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C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¿El respeto al medioambiente preocupa a vuestras clientes?</a:t>
                      </a:r>
                      <a:endParaRPr b="0" i="0" sz="33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0" i="0" lang="es-E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br>
                        <a:rPr b="0" i="0" lang="es-ES" sz="33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 no, ¿pensáis realizar alguna campaña de sensibilización sobre el tema?</a:t>
                      </a:r>
                      <a:endParaRPr b="0" i="0" sz="33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300"/>
                        <a:buFont typeface="Arial"/>
                        <a:buNone/>
                      </a:pPr>
                      <a:br>
                        <a:rPr b="0" i="0" lang="es-ES" sz="33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b="0" i="0" sz="33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7325" marB="117325" marR="117325" marL="1173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F4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2023-09-04T10:45:35Z</dcterms:created>
  <dc:creator>Euskadi</dc:creator>
</cp:coreProperties>
</file>