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NSvVv4kuVv7DAaFIZRe8nyY3E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3E3CBEE-C904-478B-A4A6-493D34B3F4B4}">
  <a:tblStyle styleId="{53E3CBEE-C904-478B-A4A6-493D34B3F4B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"/>
          <p:cNvGraphicFramePr/>
          <p:nvPr/>
        </p:nvGraphicFramePr>
        <p:xfrm>
          <a:off x="152621" y="1065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{53E3CBEE-C904-478B-A4A6-493D34B3F4B4}</a:tableStyleId>
              </a:tblPr>
              <a:tblGrid>
                <a:gridCol w="4000250"/>
                <a:gridCol w="3926900"/>
                <a:gridCol w="3943575"/>
              </a:tblGrid>
              <a:tr h="684625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LA PROPUESTA DE VALOR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475" marB="84475" marR="168925" marL="1689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762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5192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Vuestro producto o servicio, ¿genera barreras a la diversidad social (sexual, de origen, de capacidades…?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¿El producto o servicio es accesible para personas con diversidad funcional? Si no es así, ¿qué podéis hacer para integrarlas?</a:t>
                      </a:r>
                      <a:endParaRPr sz="1800" u="none" cap="none" strike="noStrike"/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¿El producto o servicio que ofrecéis incorpora una mirada feminista?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¿Contribuye vuestro producto o servicio a la vida?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¿Ayuda a conciliar la vida familiar?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¿Mantiene estereotipos de género asignados?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¿De qué manera contribuís al cuidado de la naturaleza?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¿La calidad de vuestro producto contribuye a reducir el consumo y a generar menos residuos?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¿Es vuestro producto reutilizable / reciclable?</a:t>
                      </a:r>
                      <a:b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b="0" i="0" sz="2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