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7" roundtripDataSignature="AMtx7mjNSvVv4kuVv7DAaFIZRe8nyY3E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3E3CBEE-C904-478B-A4A6-493D34B3F4B4}">
  <a:tblStyle styleId="{53E3CBEE-C904-478B-A4A6-493D34B3F4B4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710400" y="4861425"/>
            <a:ext cx="5683225" cy="46055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42875" y="768350"/>
            <a:ext cx="6818313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" name="Google Shape;88;p1"/>
          <p:cNvGraphicFramePr/>
          <p:nvPr/>
        </p:nvGraphicFramePr>
        <p:xfrm>
          <a:off x="152621" y="10652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{53E3CBEE-C904-478B-A4A6-493D34B3F4B4}</a:tableStyleId>
              </a:tblPr>
              <a:tblGrid>
                <a:gridCol w="4000250"/>
                <a:gridCol w="3926900"/>
                <a:gridCol w="3943575"/>
              </a:tblGrid>
              <a:tr h="684625">
                <a:tc gridSpan="3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1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IMPACTOS EN LA PROPUESTA DE VALOR</a:t>
                      </a:r>
                      <a:endParaRPr b="0" i="0" sz="33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84475" marB="84475" marR="168925" marL="1689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7B6"/>
                    </a:solidFill>
                  </a:tcPr>
                </a:tc>
                <a:tc hMerge="1"/>
                <a:tc hMerge="1"/>
              </a:tr>
              <a:tr h="7629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1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SOCIAL</a:t>
                      </a:r>
                      <a:endParaRPr b="0" i="0" sz="33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7325" marB="117325" marR="117325" marL="1173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1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GÉNERO</a:t>
                      </a:r>
                      <a:endParaRPr b="0" i="0" sz="33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7325" marB="117325" marR="117325" marL="1173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1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AMBIENTAL</a:t>
                      </a:r>
                      <a:endParaRPr b="0" i="0" sz="33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7325" marB="117325" marR="117325" marL="1173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  <a:tr h="51927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Vuestro producto o servicio, ¿genera barreras a la diversidad social (sexual, de origen, de capacidades…?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Calibri"/>
                        <a:buNone/>
                      </a:pPr>
                      <a:r>
                        <a:t/>
                      </a:r>
                      <a:endParaRPr b="0" i="0" sz="2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¿El producto o servicio es accesible para personas con diversidad funcional? Si no es así, ¿qué podéis hacer para integrarlas?</a:t>
                      </a:r>
                      <a:endParaRPr sz="1800" u="none" cap="none" strike="noStrike"/>
                    </a:p>
                  </a:txBody>
                  <a:tcPr marT="117325" marB="117325" marR="117325" marL="1173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2E6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¿El producto o servicio que ofrecéis incorpora una mirada feminista?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Calibri"/>
                        <a:buNone/>
                      </a:pPr>
                      <a:r>
                        <a:t/>
                      </a:r>
                      <a:endParaRPr b="0" i="0" sz="2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¿Contribuye vuestro producto o servicio a la vida?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Calibri"/>
                        <a:buNone/>
                      </a:pPr>
                      <a:r>
                        <a:t/>
                      </a:r>
                      <a:endParaRPr b="0" i="0" sz="2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¿Ayuda a conciliar la vida familiar?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Calibri"/>
                        <a:buNone/>
                      </a:pPr>
                      <a:r>
                        <a:t/>
                      </a:r>
                      <a:endParaRPr b="0" i="0" sz="2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¿Mantiene estereotipos de género asignados?</a:t>
                      </a:r>
                      <a:endParaRPr b="0" i="0" sz="33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7325" marB="117325" marR="117325" marL="1173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C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¿De qué manera contribuís al cuidado de la naturaleza?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Calibri"/>
                        <a:buNone/>
                      </a:pPr>
                      <a:r>
                        <a:t/>
                      </a:r>
                      <a:endParaRPr b="0" i="0" sz="2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¿La calidad de vuestro producto contribuye a reducir el consumo y a generar menos residuos?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Calibri"/>
                        <a:buNone/>
                      </a:pPr>
                      <a:r>
                        <a:t/>
                      </a:r>
                      <a:endParaRPr b="0" i="0" sz="2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¿Es vuestro producto reutilizable / reciclable?</a:t>
                      </a:r>
                      <a:br>
                        <a:rPr b="0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endParaRPr b="0" i="0" sz="2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17325" marB="117325" marR="117325" marL="1173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F4D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2023-09-04T10:45:35Z</dcterms:created>
  <dc:creator>Euskadi</dc:creator>
</cp:coreProperties>
</file>