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14Y3BhMDWLMIR8gw5s1KMY5Av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93FA8D-B883-4E05-A504-D8E96B144FF4}">
  <a:tblStyle styleId="{C693FA8D-B883-4E05-A504-D8E96B144FF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rotWithShape="0" algn="t" dir="5400000" dist="17780">
              <a:srgbClr val="000000">
                <a:alpha val="4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0563" y="262255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697914" y="480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{C693FA8D-B883-4E05-A504-D8E96B144FF4}</a:tableStyleId>
              </a:tblPr>
              <a:tblGrid>
                <a:gridCol w="3696650"/>
                <a:gridCol w="3366825"/>
                <a:gridCol w="3739050"/>
              </a:tblGrid>
              <a:tr h="5145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LOS RECURSOS CLAVE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975" marB="84975" marR="169975" marL="16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586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466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¿Tenéis en cuenta la posibilidad de mutualizar recursos con otras entidades?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¿Son responsables socialmente los recursos de vuestro proyecto?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visibilizan y valorizan recursos no visibles en el emprendimiento tradicional? Apoyo familiar, experiencia de voluntariado, recursos para la conciliación, recursos para el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desarrollo de capacidades personales y colectivas, finanzas éticas…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¿Qué recursos clave tiene vuestra  propuesta para que las personas usuarias sepan que es feminista?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¿Habéis analizado vuestros recursos clave desde el impacto de género que tienen?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¿Vuestros recursos compartidos contribuyen a reducir la huella ecológica?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¿Son responsables ambientalmente los recursos clave de vuestro proyecto?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