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7" roundtripDataSignature="AMtx7mh14Y3BhMDWLMIR8gw5s1KMY5AvC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693FA8D-B883-4E05-A504-D8E96B144FF4}">
  <a:tblStyle styleId="{C693FA8D-B883-4E05-A504-D8E96B144FF4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710400" y="4861425"/>
            <a:ext cx="5683225" cy="46055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42875" y="768350"/>
            <a:ext cx="6818313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63500" rotWithShape="0" algn="t" dir="5400000" dist="17780">
              <a:srgbClr val="000000">
                <a:alpha val="42352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3230563" y="2622550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1" name="Google Shape;91;p1"/>
          <p:cNvGraphicFramePr/>
          <p:nvPr/>
        </p:nvGraphicFramePr>
        <p:xfrm>
          <a:off x="697914" y="48006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{C693FA8D-B883-4E05-A504-D8E96B144FF4}</a:tableStyleId>
              </a:tblPr>
              <a:tblGrid>
                <a:gridCol w="3696650"/>
                <a:gridCol w="3366825"/>
                <a:gridCol w="3739050"/>
              </a:tblGrid>
              <a:tr h="514500">
                <a:tc gridSpan="3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alibri"/>
                        <a:buNone/>
                      </a:pPr>
                      <a:r>
                        <a:rPr b="1" i="0" lang="es-ES" sz="2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IMPACTOS EN LOS RECURSOS CLAVE</a:t>
                      </a:r>
                      <a:endParaRPr b="0" i="0" sz="3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84975" marB="84975" marR="169975" marL="1699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7B6"/>
                    </a:solidFill>
                  </a:tcPr>
                </a:tc>
                <a:tc hMerge="1"/>
                <a:tc hMerge="1"/>
              </a:tr>
              <a:tr h="5861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alibri"/>
                        <a:buNone/>
                      </a:pPr>
                      <a:r>
                        <a:rPr b="1" i="0" lang="es-ES" sz="2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SOCIAL</a:t>
                      </a:r>
                      <a:endParaRPr b="0" i="0" sz="3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18050" marB="118050" marR="118050" marL="118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alibri"/>
                        <a:buNone/>
                      </a:pPr>
                      <a:r>
                        <a:rPr b="1" i="0" lang="es-ES" sz="2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GÉNERO</a:t>
                      </a:r>
                      <a:endParaRPr b="0" i="0" sz="3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18050" marB="118050" marR="118050" marL="118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alibri"/>
                        <a:buNone/>
                      </a:pPr>
                      <a:r>
                        <a:rPr b="1" i="0" lang="es-ES" sz="2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AMBIENTAL</a:t>
                      </a:r>
                      <a:endParaRPr b="0" i="0" sz="3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18050" marB="118050" marR="118050" marL="118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</a:tr>
              <a:tr h="46626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¿Tenéis en cuenta la posibilidad de mutualizar recursos con otras entidades?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¿Son responsables socialmente los recursos de vuestro proyecto?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¿Se visibilizan y valorizan recursos no visibles en el emprendimiento tradicional? Apoyo familiar, experiencia de voluntariado, recursos para la conciliación, recursos para el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desarrollo de capacidades personales y colectivas, finanzas éticas…</a:t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18050" marB="118050" marR="118050" marL="118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2E6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¿Qué recursos clave tiene vuestra  propuesta para que las personas usuarias sepan que es feminista?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¿Habéis analizado vuestros recursos clave desde el impacto de género que tienen?</a:t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18050" marB="118050" marR="118050" marL="118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C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¿Vuestros recursos compartidos contribuyen a reducir la huella ecológica?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¿Son responsables ambientalmente los recursos clave de vuestro proyecto?</a:t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18050" marB="118050" marR="118050" marL="118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F4D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2023-09-04T10:45:35Z</dcterms:created>
  <dc:creator>Euskadi</dc:creator>
</cp:coreProperties>
</file>