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4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21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2599AF-9CDD-432B-87C8-E8361B37FDEA}" type="datetimeFigureOut">
              <a:rPr lang="es-ES" smtClean="0"/>
              <a:t>05/09/2023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8B0831-8A58-41F3-9542-57777F9657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8710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4:notes"/>
          <p:cNvSpPr txBox="1">
            <a:spLocks noGrp="1"/>
          </p:cNvSpPr>
          <p:nvPr>
            <p:ph type="body" idx="1"/>
          </p:nvPr>
        </p:nvSpPr>
        <p:spPr>
          <a:xfrm>
            <a:off x="710400" y="4861425"/>
            <a:ext cx="5683225" cy="460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25" y="767575"/>
            <a:ext cx="4736250" cy="3837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50236B-A060-7E11-A0B1-7356BBB11F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2621A2-4E0F-BFC2-773E-750B5339CF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C870AB-E08E-C03C-57A5-B8EF4497C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E2522-77E0-4E8A-B378-AE030D390796}" type="datetimeFigureOut">
              <a:rPr lang="es-ES" smtClean="0"/>
              <a:t>05/09/2023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C7F6A1-7211-4CF1-58E9-E14B2BB2C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4DFBD5A-9306-1D6F-4DB3-669B4C44C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4CD17-6B9A-4780-AA39-868B542B10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8623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052CD4-2F81-4AF9-02F7-F020B1FFC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7A5FEEE-A0C6-C27F-964A-6609FC8C19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8541F3-79E2-A314-1C22-18492AEB0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E2522-77E0-4E8A-B378-AE030D390796}" type="datetimeFigureOut">
              <a:rPr lang="es-ES" smtClean="0"/>
              <a:t>05/09/2023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4F696F8-03C1-BBCE-83EE-216C871EF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74AA1C-EE2C-FBC8-DDBC-DD2EAC49D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4CD17-6B9A-4780-AA39-868B542B10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6188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7C32B33-7C23-6C10-E7E7-12E3C75434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8574098-090E-650B-BF74-603E808B2B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4BE929-926A-91CD-C4B2-59A55ADCC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E2522-77E0-4E8A-B378-AE030D390796}" type="datetimeFigureOut">
              <a:rPr lang="es-ES" smtClean="0"/>
              <a:t>05/09/2023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D4AAD1-167F-6679-BF3E-81CC21D8E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0E702B-DBCB-3F4D-27B0-4EC63073F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4CD17-6B9A-4780-AA39-868B542B10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8945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41A319-DED6-E941-EAA1-7724A167F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4C2C86-F6CD-E1C4-E9D3-915C403E82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A37295-5765-3172-008B-480833EC0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E2522-77E0-4E8A-B378-AE030D390796}" type="datetimeFigureOut">
              <a:rPr lang="es-ES" smtClean="0"/>
              <a:t>05/09/2023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7D7866-A56F-205E-290D-80F1C472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AFFD01-B001-4350-59E8-B042781F5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4CD17-6B9A-4780-AA39-868B542B10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4150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71516F-225B-062A-F771-F8A7A94F0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4434152-542D-B165-DE57-141152E146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000454-E6B9-C281-A47C-82AD72C22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E2522-77E0-4E8A-B378-AE030D390796}" type="datetimeFigureOut">
              <a:rPr lang="es-ES" smtClean="0"/>
              <a:t>05/09/2023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C68BA7-1359-0405-F224-9F1EA126D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387B4A-B041-8C1E-79F6-4E550B36A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4CD17-6B9A-4780-AA39-868B542B10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8856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1278A6-4968-C495-1A4F-02987A1B8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47A9DA-83B0-0716-F83A-ECEA65C16A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BE99496-9643-1AEB-4161-7DDEA15275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F2F671D-B9D4-CCCA-353D-537F99CA4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E2522-77E0-4E8A-B378-AE030D390796}" type="datetimeFigureOut">
              <a:rPr lang="es-ES" smtClean="0"/>
              <a:t>05/09/2023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AE6E0E5-A711-78DC-2658-5C986D53B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8615803-07C6-75CB-04F5-C22B97B90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4CD17-6B9A-4780-AA39-868B542B10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544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573ACC-232D-C60C-8411-9165A3559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C233C3-29A9-A73C-E5E9-8F5DB706D4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35F1F1D-FCFB-6CEF-41A5-612EDF176E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96F0CA2-876B-9A8A-8D3D-4ECA3743F8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5BF19A6-EF67-A7F0-F825-B0BB738055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6BF7232-8319-3A5F-2977-3B3CB76AA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E2522-77E0-4E8A-B378-AE030D390796}" type="datetimeFigureOut">
              <a:rPr lang="es-ES" smtClean="0"/>
              <a:t>05/09/2023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EB710AD-649B-AC9C-BF59-501036FC3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580E03B-2170-4FCD-FBBC-4220A12AD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4CD17-6B9A-4780-AA39-868B542B10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8513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BC8D73-7F2B-ACE1-4E7A-8B67BBD02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243A5B6-CBD3-B94A-59D3-A5AD74675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E2522-77E0-4E8A-B378-AE030D390796}" type="datetimeFigureOut">
              <a:rPr lang="es-ES" smtClean="0"/>
              <a:t>05/09/2023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8CEF864-135B-0818-2F5A-233FD8975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5043E84-C765-3D43-7055-3B144AD02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4CD17-6B9A-4780-AA39-868B542B10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887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4C26629-ABF5-857F-9D2D-A63F7D77E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E2522-77E0-4E8A-B378-AE030D390796}" type="datetimeFigureOut">
              <a:rPr lang="es-ES" smtClean="0"/>
              <a:t>05/09/2023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3D5065E-BFE6-039F-9434-A920690C0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B22127B-04B9-2B2C-34DF-85A92804E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4CD17-6B9A-4780-AA39-868B542B10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4617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57F69A-FEF4-B35E-5077-B429C12D2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E2D4C5-B673-A057-3FEF-440AFED4E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97386B8-D786-98A0-C4A1-7A54D0F997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EB0BD2-6E25-2745-3B80-8F0CAAF55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E2522-77E0-4E8A-B378-AE030D390796}" type="datetimeFigureOut">
              <a:rPr lang="es-ES" smtClean="0"/>
              <a:t>05/09/2023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17D8120-2DD0-4143-EC30-39B048245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6BAB517-F098-81D1-EA9F-A8D7518D6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4CD17-6B9A-4780-AA39-868B542B10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9841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5678B8-1CA8-48F0-F406-D39DCF838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266C077-9000-F0D4-0C62-C3C36D6F8D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9864BA1-B9F8-A55A-C4A1-399C93B8EB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97B2930-7444-9A79-0FCB-2DE04EBF0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E2522-77E0-4E8A-B378-AE030D390796}" type="datetimeFigureOut">
              <a:rPr lang="es-ES" smtClean="0"/>
              <a:t>05/09/2023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2C131F-B9BE-5348-3EDC-952315FCF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3519D3B-CE5B-437F-EB72-476865AE9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4CD17-6B9A-4780-AA39-868B542B10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8459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9E9B6BC-BD35-A792-3F1B-DA82DC125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604831D-8D06-D97C-9A35-0E11E3BB7D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5A935C-DBFA-7139-395C-2075E8D1A7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E2522-77E0-4E8A-B378-AE030D390796}" type="datetimeFigureOut">
              <a:rPr lang="es-ES" smtClean="0"/>
              <a:t>05/09/2023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F69A9A0-C3B1-B752-8F52-9610BDA61D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8C57D6-D166-F43C-CD2D-A25EE72AE1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4CD17-6B9A-4780-AA39-868B542B10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1175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7" name="Google Shape;227;p14" descr="Diagrama, Text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0"/>
            <a:ext cx="7523916" cy="6307283"/>
          </a:xfrm>
          <a:prstGeom prst="rect">
            <a:avLst/>
          </a:prstGeom>
          <a:noFill/>
          <a:ln>
            <a:noFill/>
          </a:ln>
        </p:spPr>
      </p:pic>
      <p:sp>
        <p:nvSpPr>
          <p:cNvPr id="228" name="Google Shape;228;p14"/>
          <p:cNvSpPr txBox="1"/>
          <p:nvPr/>
        </p:nvSpPr>
        <p:spPr>
          <a:xfrm>
            <a:off x="7523917" y="614484"/>
            <a:ext cx="4668083" cy="5078313"/>
          </a:xfrm>
          <a:prstGeom prst="rect">
            <a:avLst/>
          </a:prstGeom>
          <a:gradFill>
            <a:gsLst>
              <a:gs pos="0">
                <a:srgbClr val="FFDC9B"/>
              </a:gs>
              <a:gs pos="50000">
                <a:srgbClr val="FFD68D"/>
              </a:gs>
              <a:gs pos="100000">
                <a:srgbClr val="FFD478"/>
              </a:gs>
            </a:gsLst>
            <a:lin ang="5400000" scaled="0"/>
          </a:gradFill>
          <a:ln w="9525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0" i="0" u="none" strike="noStrik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Estas son </a:t>
            </a:r>
            <a:r>
              <a:rPr lang="es-ES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algunas preguntas para ayudaros a pensar cuales son los recursos que necesitáis para iniciar vuestra actividad:</a:t>
            </a:r>
            <a:endParaRPr sz="1800" b="0" i="0" u="none" strike="noStrik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s-ES" sz="1800" b="0" i="0" u="none" strike="noStrik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¿Qué recursos clave requiere el proceso de creación y comercialización de nuestra propuesta de valor?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s-ES" sz="1800" b="0" i="0" u="none" strike="noStrik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¿Qué recursos son necesarios para ejecutar tus actividades clave? Permisos, financiación, herramientas…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s-ES" sz="1800" b="0" i="0" u="none" strike="noStrik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¿A quién necesitas movilizar para que tu modelo de negocio funcione?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s-ES" sz="1800" b="0" i="0" u="none" strike="noStrik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¿Qué grupos, personas, empresas u organizaciones necesitas involucrar en tu emprendimiento social?</a:t>
            </a:r>
            <a:endParaRPr sz="1800" dirty="0">
              <a:solidFill>
                <a:srgbClr val="3D3C3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1398</TotalTime>
  <Words>82</Words>
  <Application>Microsoft Office PowerPoint</Application>
  <PresentationFormat>Panorámica</PresentationFormat>
  <Paragraphs>6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Euskadi</dc:creator>
  <cp:lastModifiedBy>Erreka Multimedia</cp:lastModifiedBy>
  <cp:revision>10</cp:revision>
  <dcterms:created xsi:type="dcterms:W3CDTF">2023-09-04T10:45:35Z</dcterms:created>
  <dcterms:modified xsi:type="dcterms:W3CDTF">2023-09-06T07:16:19Z</dcterms:modified>
</cp:coreProperties>
</file>