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zUBOV6L77ASk0xYKLwNc08vp5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86F60F7-AA0F-4C41-8B00-8EF5D0AA32C6}">
  <a:tblStyle styleId="{886F60F7-AA0F-4C41-8B00-8EF5D0AA32C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710400" y="4861425"/>
            <a:ext cx="5683225" cy="46055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42875" y="768350"/>
            <a:ext cx="6818313" cy="38369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63500" rotWithShape="0" algn="t" dir="5400000" dist="17780">
              <a:srgbClr val="000000">
                <a:alpha val="4235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3230563" y="2622550"/>
            <a:ext cx="12192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669489" y="4800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{886F60F7-AA0F-4C41-8B00-8EF5D0AA32C6}</a:tableStyleId>
              </a:tblPr>
              <a:tblGrid>
                <a:gridCol w="3556800"/>
                <a:gridCol w="3489850"/>
                <a:gridCol w="3875675"/>
              </a:tblGrid>
              <a:tr h="514500">
                <a:tc gridSpan="3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IMPACTOS EN LA INVERSIÓN-FINANCIACIÓN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84975" marB="84975" marR="169975" marL="16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7B6"/>
                    </a:solidFill>
                  </a:tcPr>
                </a:tc>
                <a:tc hMerge="1"/>
                <a:tc hMerge="1"/>
              </a:tr>
              <a:tr h="5861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GÉNERO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s-E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AMBIENTAL</a:t>
                      </a:r>
                      <a:endParaRPr b="0" i="0" sz="32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  <a:tr h="4662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¿Se va a pedir financiación a una entidad de las finanzas éticas?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¿Tenéis una relación de confianza y transparencia con vuestros financiadores?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¿La entidad que os financia tiene una política de transparencia?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2E6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 entidad que os financia, ¿es una entidad comprometida con la igualdad de hombres y mujeres?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¿garantiza la igualdad de acceso a la financiación para las mujeres</a:t>
                      </a: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¿Son las redes feministas fuentes de financiación?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CF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¿La entidad donde tenéis previsto abrir la cuenta financia proyectos con impacto medioambiental positivo?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s-E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¿Podéis obtener recursos sin necesidad de generar más, a través de la reutilización, la segunda mano o tener recursos comunes con otros proyectos que utilicen los mismos?</a:t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18050" marB="118050" marR="118050" marL="1180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DF4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2023-09-04T10:45:35Z</dcterms:created>
  <dc:creator>Euskadi</dc:creator>
</cp:coreProperties>
</file>