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izUBOV6L77ASk0xYKLwNc08vp5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86F60F7-AA0F-4C41-8B00-8EF5D0AA32C6}">
  <a:tblStyle styleId="{886F60F7-AA0F-4C41-8B00-8EF5D0AA32C6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35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69489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{886F60F7-AA0F-4C41-8B00-8EF5D0AA32C6}</a:tableStyleId>
              </a:tblPr>
              <a:tblGrid>
                <a:gridCol w="3556800"/>
                <a:gridCol w="3489850"/>
                <a:gridCol w="3875675"/>
              </a:tblGrid>
              <a:tr h="514500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 INVERSIÓN-FINANCIACIÓN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86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62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va a pedir financiación a una entidad de las finanzas éticas?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¿Tenéis una relación de confianza y transparencia con vuestros financiadores?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 entidad que os financia tiene una política de transparencia?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entidad que os financia, ¿es una entidad comprometida con la igualdad de hombres y mujeres?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¿garantiza la igualdad de acceso a la financiación para las mujeres</a:t>
                      </a: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¿Son las redes feministas fuentes de financiación?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 entidad donde tenéis previsto abrir la cuenta financia proyectos con impacto medioambiental positivo?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¿Podéis obtener recursos sin necesidad de generar más, a través de la reutilización, la segunda mano o tener recursos comunes con otros proyectos que utilicen los mismos?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