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iOlrm4K5U+q0Kl/bRJRZi9KpO5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C6B0631-6EAC-4706-BCFF-7496165E43EC}">
  <a:tblStyle styleId="{2C6B0631-6EAC-4706-BCFF-7496165E43E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00" cy="46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9900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77012" y="480060"/>
            <a:ext cx="11238000" cy="589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rotWithShape="0" algn="t" dir="5400000" dist="17780">
              <a:srgbClr val="000000">
                <a:alpha val="4274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230563" y="262255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631589" y="4800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{2C6B0631-6EAC-4706-BCFF-7496165E43EC}</a:tableStyleId>
              </a:tblPr>
              <a:tblGrid>
                <a:gridCol w="3533225"/>
                <a:gridCol w="3466700"/>
                <a:gridCol w="3849975"/>
              </a:tblGrid>
              <a:tr h="510775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EN LA </a:t>
                      </a: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GESTIÓN FINANCIERA DIARIA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975" marB="84975" marR="169975" marL="16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5819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468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</a:t>
                      </a: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banco con el que trabajáis está vinculado a </a:t>
                      </a: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las finanzas éticas?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¿Tenéis una relación de confianza y transparencia con vuestros </a:t>
                      </a: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gestores financieros</a:t>
                      </a: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¿Habéis contratado el seguro con seguros éticos?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¿Cómo calculáis el precio de vuestro trabajo? ¿Confundís valor y precio? ¿Ese cálculo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 valor incluye los aspectos productivos nada más o tiene en cuenta el trabajo que queda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fuera, el de cuidados?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¿Apoyáis otras iniciativas feministas con los beneficios de la organización?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¿Existe igualdad en la remuneración? ¿Salarios equitativos?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</a:t>
                      </a: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Apoyáis iniciativas de</a:t>
                      </a: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impacto medioambiental positivo</a:t>
                      </a: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con los beneficios de la organización</a:t>
                      </a: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¿Podéis obtener recursos sin necesidad de generar más, a través de la reutilización, la segunda mano o tener recursos comunes con otros proyectos que utilicen los mismos?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