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jY0666AKK9uCC41r+uuBNWAbNo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E77E34F-369E-4FD0-A607-F6E637092E58}">
  <a:tblStyle styleId="{DE77E34F-369E-4FD0-A607-F6E637092E58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42875" y="768350"/>
            <a:ext cx="6818313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rotWithShape="0" algn="t" dir="5400000" dist="17780">
              <a:srgbClr val="000000">
                <a:alpha val="4235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230563" y="262255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631589" y="4800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{DE77E34F-369E-4FD0-A607-F6E637092E58}</a:tableStyleId>
              </a:tblPr>
              <a:tblGrid>
                <a:gridCol w="3557900"/>
                <a:gridCol w="3490900"/>
                <a:gridCol w="3876875"/>
              </a:tblGrid>
              <a:tr h="517875"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IMPACTOS EN LAS ALIANZAS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84975" marB="84975" marR="169975" marL="16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7B6"/>
                    </a:solidFill>
                  </a:tcPr>
                </a:tc>
                <a:tc hMerge="1"/>
                <a:tc hMerge="1"/>
              </a:tr>
              <a:tr h="590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GÉNERO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AMBIENTAL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46933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¿Qué socias queréis tener?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¿Comparten la misma visión de ESS e igualdad de género?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¿Colaboráis o trabajáis con empresas de la ESS o del Mercado Social?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¿Existe transparencia en la relación con las aliadas?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2E6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¿Priorizáis alianzas donde las mujeres tengan puestos de responsabilidad?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generan relaciones a largo plazo (fidelidad / cuidados)?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establecen relaciones horizontales y de cooperación?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¿Apoyáis la creación de empresas con enfoque feminista?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pone en valor los activos de las mujeres?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C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¿Os relacionáis con empresas que tienen en cuenta la sostenibilidad ambiental en sus procesos de producción?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¿Las medidas de colaboración que buscáis fomentan un uso eficiente de los recursos?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F4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2023-09-04T10:45:35Z</dcterms:created>
  <dc:creator>Euskadi</dc:creator>
</cp:coreProperties>
</file>