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7" roundtripDataSignature="AMtx7miuD6HacQCvVqK/zplzm8tlmqL0u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0D835AA-17B0-44EB-A305-DED894D56D94}">
  <a:tblStyle styleId="{E0D835AA-17B0-44EB-A305-DED894D56D94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710400" y="4861425"/>
            <a:ext cx="5683225" cy="46055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42875" y="768350"/>
            <a:ext cx="6818313" cy="38369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63500" rotWithShape="0" algn="t" dir="5400000" dist="17780">
              <a:srgbClr val="000000">
                <a:alpha val="42352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3230563" y="2622550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91" name="Google Shape;91;p1"/>
          <p:cNvGraphicFramePr/>
          <p:nvPr/>
        </p:nvGraphicFramePr>
        <p:xfrm>
          <a:off x="650539" y="48006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{E0D835AA-17B0-44EB-A305-DED894D56D94}</a:tableStyleId>
              </a:tblPr>
              <a:tblGrid>
                <a:gridCol w="3546575"/>
                <a:gridCol w="3679175"/>
                <a:gridCol w="3665150"/>
              </a:tblGrid>
              <a:tr h="510775">
                <a:tc gridSpan="3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alibri"/>
                        <a:buNone/>
                      </a:pPr>
                      <a:r>
                        <a:rPr b="1" i="0" lang="es-ES" sz="2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IMPACTOS EN LA FASE DE DISTRIBUCIÓN</a:t>
                      </a:r>
                      <a:endParaRPr b="0" i="0" sz="3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84975" marB="84975" marR="169975" marL="1699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7B6"/>
                    </a:solidFill>
                  </a:tcPr>
                </a:tc>
                <a:tc hMerge="1"/>
                <a:tc hMerge="1"/>
              </a:tr>
              <a:tr h="5819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alibri"/>
                        <a:buNone/>
                      </a:pPr>
                      <a:r>
                        <a:rPr b="1" i="0" lang="es-ES" sz="2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SOCIAL</a:t>
                      </a:r>
                      <a:endParaRPr b="0" i="0" sz="3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18050" marB="118050" marR="118050" marL="118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alibri"/>
                        <a:buNone/>
                      </a:pPr>
                      <a:r>
                        <a:rPr b="1" i="0" lang="es-ES" sz="2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GÉNERO</a:t>
                      </a:r>
                      <a:endParaRPr b="0" i="0" sz="3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18050" marB="118050" marR="118050" marL="118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alibri"/>
                        <a:buNone/>
                      </a:pPr>
                      <a:r>
                        <a:rPr b="1" i="0" lang="es-ES" sz="2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AMBIENTAL</a:t>
                      </a:r>
                      <a:endParaRPr b="0" i="0" sz="3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18050" marB="118050" marR="118050" marL="118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</a:tr>
              <a:tr h="46811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¿Las intermediarias cumplen con vuestros principios de equidad e inclusión?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¿Utilizáis canales participativos y democráticos?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¿Garantizáis la accesibilidad a vuestro local o a vuestra información a personas con discapacidad?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¿El establecimiento o local puede ser visitado por personas con movilidad reducida?</a:t>
                      </a:r>
                      <a:endParaRPr sz="1800" u="none" cap="none" strike="noStrike"/>
                    </a:p>
                  </a:txBody>
                  <a:tcPr marT="118050" marB="118050" marR="118050" marL="118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2E6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¿Los horarios de atención se adaptan a las necesidades de conciliación?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 vuestro producto o servicio se distribuye por internet, ¿has considerado la brecha digital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diferenciada por sexo?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¿Las intermediarias cumplen con la equidad de género en su política de RRHH?</a:t>
                      </a:r>
                      <a:endParaRPr b="0" i="0" sz="2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18050" marB="118050" marR="118050" marL="118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C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¿Actuáis con consciencia medioambiental a la hora de utilizar recursos materiales para relacionaros con vuestras clientas?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¿Los materiales utilizados para daros a conocer son reciclados o reutilizados?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¿Se contemplan campañas de sensibilización por el medioambiente?</a:t>
                      </a:r>
                      <a:endParaRPr sz="1800" u="none" cap="none" strike="noStrike"/>
                    </a:p>
                  </a:txBody>
                  <a:tcPr marT="118050" marB="118050" marR="118050" marL="118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F4D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2023-09-04T10:45:35Z</dcterms:created>
  <dc:creator>Euskadi</dc:creator>
</cp:coreProperties>
</file>