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uD6HacQCvVqK/zplzm8tlmqL0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D835AA-17B0-44EB-A305-DED894D56D94}">
  <a:tblStyle styleId="{E0D835AA-17B0-44EB-A305-DED894D56D9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50539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{E0D835AA-17B0-44EB-A305-DED894D56D94}</a:tableStyleId>
              </a:tblPr>
              <a:tblGrid>
                <a:gridCol w="3546575"/>
                <a:gridCol w="3679175"/>
                <a:gridCol w="3665150"/>
              </a:tblGrid>
              <a:tr h="51077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 FASE DE DISTRIBUCIÓN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81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8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¿Las intermediarias cumplen con vuestros principios de equidad e inclusión?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¿Utilizáis canales participativos y democráticos?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¿Garantizáis la accesibilidad a vuestro local o a vuestra información a personas con discapacidad?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¿El establecimiento o local puede ser visitado por personas con movilidad reducida?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¿Los horarios de atención se adaptan a las necesidades de conciliación?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vuestro producto o servicio se distribuye por internet, ¿has considerado la brecha digital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diferenciada por sexo?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¿Las intermediarias cumplen con la equidad de género en su política de RRHH?</a:t>
                      </a:r>
                      <a:endParaRPr b="0" i="0" sz="2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¿Actuáis con consciencia medioambiental a la hora de utilizar recursos materiales para relacionaros con vuestras clientas?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¿Los materiales utilizados para daros a conocer son reciclados o reutilizados?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contemplan campañas de sensibilización por el medioambiente?</a:t>
                      </a:r>
                      <a:endParaRPr sz="1800" u="none" cap="none" strike="noStrike"/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