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7" roundtripDataSignature="AMtx7mhLgR2iWsDsiedNbQALdqGVSXZq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56CA01C-4061-46D1-BBCD-7F4CBA4E5E82}">
  <a:tblStyle styleId="{356CA01C-4061-46D1-BBCD-7F4CBA4E5E82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710400" y="4861425"/>
            <a:ext cx="5683225" cy="46055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42875" y="768350"/>
            <a:ext cx="6818313" cy="38369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/>
          <p:nvPr/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63500" rotWithShape="0" algn="t" dir="5400000" dist="17780">
              <a:srgbClr val="000000">
                <a:alpha val="42352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>
            <a:off x="3230563" y="262255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91" name="Google Shape;91;p1"/>
          <p:cNvGraphicFramePr/>
          <p:nvPr/>
        </p:nvGraphicFramePr>
        <p:xfrm>
          <a:off x="631589" y="4800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{356CA01C-4061-46D1-BBCD-7F4CBA4E5E82}</a:tableStyleId>
              </a:tblPr>
              <a:tblGrid>
                <a:gridCol w="3571250"/>
                <a:gridCol w="3704775"/>
                <a:gridCol w="3690650"/>
              </a:tblGrid>
              <a:tr h="512800">
                <a:tc gridSpan="3"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IMPACTOS EN LAS ACTIVIDADES CLAVES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84975" marB="84975" marR="169975" marL="169975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D7B6"/>
                    </a:solidFill>
                  </a:tcPr>
                </a:tc>
                <a:tc hMerge="1"/>
                <a:tc hMerge="1"/>
              </a:tr>
              <a:tr h="584250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SOCIAL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GÉNERO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Calibri"/>
                        <a:buNone/>
                      </a:pPr>
                      <a:r>
                        <a:rPr b="1" i="0" lang="es-ES" sz="20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AMBIENTAL</a:t>
                      </a:r>
                      <a:endParaRPr b="0" i="0" sz="32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B6D7A8"/>
                    </a:solidFill>
                  </a:tcPr>
                </a:tc>
              </a:tr>
              <a:tr h="46473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tienen relaciones horizontales entre las personas trabajadoras?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¿Cuál es la estructura / modelo de empresa de nuestro emprendimiento social y solidario?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toman decisiones de manera equitativa, participativa y democrática? ¿Quiénes van a estar en los órganos de decisión?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tiene en cuenta la igualdad de oportunidades teniendo en cuenta la diversidad?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2E6E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¿Cómo se van a distribuir las funciones? ¿Cómo se desarrolla el proceso de decisión y en base a qué criterios?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¿En el diseño de actividades se reduce (o al menos no se incrementa) la carga de trabajo no remunerado? ¿Se reparten las tareas de forma equitativa?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deconstruyen los roles preestablecidos?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¿Cómo se gestionan los conflictos relacionados con el género?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¿Existe una brecha salarial?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CF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prevén medidas para el uso eficiente de los recursos?</a:t>
                      </a:r>
                      <a:endParaRPr sz="1800" u="none" cap="none" strike="noStrike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t/>
                      </a:r>
                      <a:endParaRPr b="0" i="0" sz="18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Calibri"/>
                        <a:buNone/>
                      </a:pPr>
                      <a:r>
                        <a:rPr b="0" i="0" lang="es-ES" sz="18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¿Se prevén actividades de sensibilización sobre el cuidado del medio ambiente?</a:t>
                      </a:r>
                      <a:endParaRPr sz="1800" u="none" cap="none" strike="noStrike"/>
                    </a:p>
                  </a:txBody>
                  <a:tcPr marT="118050" marB="118050" marR="118050" marL="1180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DF4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2023-09-04T10:45:35Z</dcterms:created>
  <dc:creator>Euskadi</dc:creator>
</cp:coreProperties>
</file>